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360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37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47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0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20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98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38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18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0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13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64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1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88E0E-4494-4728-A363-2C1937DFCD4D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FE50-5BDB-4F98-A3E9-D56AD4F75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76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632" y="0"/>
            <a:ext cx="6741368" cy="691276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Консультация для родителей </a:t>
            </a:r>
            <a:b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Тема:</a:t>
            </a:r>
            <a:b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«ОШИБКИ</a:t>
            </a:r>
            <a:r>
              <a:rPr lang="ru-RU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ДОПУСКАЕМЫЕ </a:t>
            </a:r>
            <a:r>
              <a:rPr lang="ru-RU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РОДИТЕЛЯМИ </a:t>
            </a: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ПРИ </a:t>
            </a:r>
            <a:r>
              <a:rPr lang="ru-RU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ОБУЧЕНИИ </a:t>
            </a: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ДЕТЕЙ  ЧТЕНИЮ </a:t>
            </a:r>
            <a:r>
              <a:rPr lang="ru-RU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ДОМАШНИХ  УСЛОВИЯХ»</a:t>
            </a:r>
            <a:endParaRPr lang="ru-RU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2736" y="7384916"/>
            <a:ext cx="4800600" cy="253153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Учитель-логопед: Белобородова Алена Евгеньевна</a:t>
            </a:r>
            <a:endParaRPr lang="ru-RU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51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272480"/>
            <a:ext cx="6172200" cy="93610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Обучая ребенка чтению, родители нередко делают ошибки, на исправление которых педагоги и логопеды тратят потом не один месяц. Именно поэтому родителям необходимо знать, чего следует избегать, когда они делают первые шаги в этом нелегком деле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ctr">
              <a:buNone/>
            </a:pP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Ошибка №1. У родителей быстрая смазанная речь.</a:t>
            </a:r>
            <a:r>
              <a:rPr lang="ru-RU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Что такое обучение чтению? Это соединение слухового и зрительного анализаторов. Изначально восприятие языка у нас происходит через восприятие фонемы — буквально, звука, который попадает к нам в ухо. И самая главная ошибка при подготовке детей к обучению чтению — быстрая смазанная речь взрослых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Когда ребенок слышит вместо четких звуков «кашу» из звуков, у него будут проблемы с их различением. 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А впоследствии и с обучением чтению.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23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640" y="56456"/>
            <a:ext cx="6480720" cy="9849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Ошибка №2. Неправильное обучение ребенка алфавиту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Родители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, желая быстрее научить ребенка алфавиту, делают грубую ошибку, которую потом сложно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исправить.</a:t>
            </a:r>
          </a:p>
          <a:p>
            <a:pPr marL="0" indent="0" algn="just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В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основе обучения чтению не буква, а 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ЗВУК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 Прежде чем показать ребенку новую букву, например, М - следует научить его слышать звук [М] в слогах, словах. На протяжении всего периода обучения дома следует называть и звуки, и соответствующие им буквы одинаково — т.е. так, как звучит звук.</a:t>
            </a:r>
          </a:p>
          <a:p>
            <a:pPr marL="0" indent="0" algn="just">
              <a:buNone/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ЗВУК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— это то, что мы слышим и произносим. Его можно петь, тянуть, говорить, голосить, слушать. 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БУКВА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— это то, что мы видим и пишем, то есть графическое изображение звука.</a:t>
            </a:r>
          </a:p>
          <a:p>
            <a:pPr marL="0" indent="0" algn="ctr">
              <a:buNone/>
            </a:pPr>
            <a:r>
              <a:rPr lang="ru-RU" sz="1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Не смешивайте, пожалуйста, понятия ЗВУК и БУКВА, когда учите ребенка читать.</a:t>
            </a: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Многие родители начинают обучение именно буквам, а не звукам. Показывают на букву и говорят: «Это буква "</a:t>
            </a:r>
            <a:r>
              <a:rPr lang="ru-RU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мэ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" или "эм", это буква "</a:t>
            </a:r>
            <a:r>
              <a:rPr lang="ru-RU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рэ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" или "эр"». Усваивая таким образом буквы, ребенок затем будет читать слово «мама» так: «эм-а-эм-а» или «</a:t>
            </a:r>
            <a:r>
              <a:rPr lang="ru-RU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мэ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-а-</a:t>
            </a:r>
            <a:r>
              <a:rPr lang="ru-RU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мэ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-а». Поэтому, очень важно, называть буквы так же, как звуки ([б], а не [бэ], [р], а не [эр]) до тех пор, пока ребенок не будет знать все буквы и читать слова и предложения с ними. Только тогда нужно познакомить с правильными названиями букв русского алфавита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Кроме того, необходимо обращать внимание на слоговую структуру слова, чтобы он знал последовательность слогов.</a:t>
            </a:r>
          </a:p>
          <a:p>
            <a:pPr marL="0" indent="0" algn="ctr">
              <a:buNone/>
            </a:pPr>
            <a:r>
              <a:rPr lang="ru-RU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Для этого надо отстукивать ритмы в ладоши или по столу. Например, «</a:t>
            </a:r>
            <a:r>
              <a:rPr lang="ru-RU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мо</a:t>
            </a:r>
            <a:r>
              <a:rPr lang="ru-RU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ru-RU" sz="1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ло</a:t>
            </a:r>
            <a:r>
              <a:rPr lang="ru-RU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-ко». Если ребенок плохо воспринимает речь на слух, для отстукивания можно использовать бубен или звучащие молоточки.</a:t>
            </a:r>
          </a:p>
          <a:p>
            <a:pPr marL="0" indent="0">
              <a:buNone/>
            </a:pP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07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28464"/>
            <a:ext cx="6172200" cy="964907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5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Ошибка </a:t>
            </a:r>
            <a:r>
              <a:rPr lang="ru-RU" sz="5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№3. Неправильный выбор методики для </a:t>
            </a:r>
            <a:r>
              <a:rPr lang="ru-RU" sz="5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обучения.</a:t>
            </a:r>
          </a:p>
          <a:p>
            <a:pPr marL="0" indent="0" algn="ctr">
              <a:buNone/>
            </a:pPr>
            <a:endParaRPr lang="ru-RU" sz="5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Следует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поговорить о такой ошибке, как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обучение побуквенному чтению, т.е. ребенок сначала называет буквы слога: «М!А!» — и только после этого читает сам слог: «МА». Читая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побуквенно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длинное слово, ребенок не помнит, какие звуки назвал и что за слово из них получается.</a:t>
            </a:r>
          </a:p>
          <a:p>
            <a:pPr marL="0" indent="0"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Правильное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чтение — это чтение слогами (конечно, на начальном этапе). И пусть в начале обучения ребенок сколько угодно долго читает (тянет) первую букву слога, пока не сообразит, какая буква следующая: «ММММА». Лишь бы он не останавливался после первой буквы! Лишь бы он прочёл слитно буквы слога!</a:t>
            </a:r>
          </a:p>
          <a:p>
            <a:pPr marL="0" indent="0" algn="just">
              <a:buNone/>
            </a:pP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Родителям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необходимо учитывать следующее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В русском языке гласных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ЗВУКОВ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всего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– [А], [У],[О],[И],[Ы],[Э], а гласных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БУКВ 10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: А,О,У,И,Ы,Э, Я, Е,Е,Ю.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Йотированные гласные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буквы содержат по два звука: Я=[Й+А], Е=[Й+Э], Е=[Й+О], Ю=[Й+У].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Наш алфавит содержит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33 буквы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, а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звуков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в русском языке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– 42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, за счет мягких согласных (например, буква М обозначает два звука – [М] и [МЬ], как в словах мал-мял; буква Б обозначает два звука – [Б] и [БЬ], как в словах был-бил и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т.д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Звуки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Ц, Ж, Ш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не имеют мягких пар, они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всегда твердые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 Звуки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Й, Ч, Щ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не имеют твердых пар, они 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всегда мягкие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ctr">
              <a:buNone/>
            </a:pPr>
            <a:endParaRPr lang="ru-RU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При </a:t>
            </a: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обучении чтению лучше придерживаться традиционного метода через </a:t>
            </a:r>
            <a:r>
              <a:rPr lang="ru-RU" sz="3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звуко</a:t>
            </a:r>
            <a:r>
              <a:rPr lang="ru-RU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-буквенный анализ, слоговое чтение и сопоставление слова с картинкой.</a:t>
            </a:r>
          </a:p>
        </p:txBody>
      </p:sp>
    </p:spTree>
    <p:extLst>
      <p:ext uri="{BB962C8B-B14F-4D97-AF65-F5344CB8AC3E}">
        <p14:creationId xmlns:p14="http://schemas.microsoft.com/office/powerpoint/2010/main" val="71764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640" y="272480"/>
            <a:ext cx="6480720" cy="963352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Ошибка №4. Психологическое давление. </a:t>
            </a:r>
          </a:p>
          <a:p>
            <a:pPr marL="0" indent="0"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Нередко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родители сравнивают своего ребенка с другими детьми. Одним из критериев оценки становится умение читать. Старшее поколение забывает, что процесс познания у дошкольников долгий и трудоемкий.</a:t>
            </a:r>
          </a:p>
          <a:p>
            <a:pPr marL="0" indent="0"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Мамы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и папы, бабушки и дедушки начинают требовать быстрых и хороших результатов с помощью запугивания, угроз, ультиматумов.</a:t>
            </a:r>
          </a:p>
          <a:p>
            <a:pPr marL="0" indent="0" algn="just">
              <a:buNone/>
            </a:pP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Любое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обучение, в том числе и чтению, должно быть комфортным для ребенка и родителей, приносить удовольствие, пробуждать интерес. </a:t>
            </a: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Только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при благоприятных условиях у ребенка появится желание научиться читать и понять тяжелый мир букв и звуков, получать знания из книг.</a:t>
            </a:r>
          </a:p>
          <a:p>
            <a:pPr marL="0" indent="0" algn="just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57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200472"/>
            <a:ext cx="6172200" cy="970552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Ошибка № 5. Отсутствие культуры чтения в семье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ctr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Научить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читать недостаточно для того, чтобы дети продолжали самостоятельно и с интересом совершенствовать свои навыки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Здесь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нужен комплексный подход, в том числе и личный пример родителя. 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Ребенок подражает маме и папе буквально во всем. А значит, завидев кого-то из родителей с книгой, он непременно повторит это.</a:t>
            </a:r>
          </a:p>
          <a:p>
            <a:pPr marL="0" indent="0"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Поэтому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, если в семье решили учить ребенка чтению, важно: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читать вслух, устраивать семейные посиделки с книгой;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слушать аудиокниги;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читать книги самим, обсуждать 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lvl="0" indent="0">
              <a:buNone/>
            </a:pPr>
            <a:endParaRPr lang="ru-RU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Без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соблюдения последнего условия взрослым вряд ли удастся по-настоящему привить ребенку любовь к чтению.</a:t>
            </a:r>
          </a:p>
          <a:p>
            <a:pPr marL="0" indent="0">
              <a:buNone/>
            </a:pPr>
            <a:endParaRPr lang="ru-RU" sz="2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Успехов 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Вам и терпения, уважаемые родители!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248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324</Words>
  <Application>Microsoft Office PowerPoint</Application>
  <PresentationFormat>Лист A4 (210x297 мм)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Консультация для родителей   Тема:  «ОШИБКИ,  ДОПУСКАЕМЫЕ РОДИТЕЛЯМИ  ПРИ ОБУЧЕНИИ  ДЕТЕЙ  ЧТЕНИЮ В  ДОМАШНИХ  УСЛОВИЯХ»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  тема:  «ОШИБКИ, ДОПУСКАЕМЫЕ РОДИТЕЛЯМИ ПРИ ОБУЧЕНИИ ДЕТЕЙ ЧТЕНИЮ В ДОМАШНИХ УСЛОВИЯХ»</dc:title>
  <dc:creator>Андрей Белобородов</dc:creator>
  <cp:lastModifiedBy>Андрей Белобородов</cp:lastModifiedBy>
  <cp:revision>2</cp:revision>
  <dcterms:created xsi:type="dcterms:W3CDTF">2023-11-08T10:38:03Z</dcterms:created>
  <dcterms:modified xsi:type="dcterms:W3CDTF">2023-11-08T10:57:54Z</dcterms:modified>
</cp:coreProperties>
</file>